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691636" y="0"/>
          <a:ext cx="1433646" cy="143371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123131" y="425302"/>
          <a:ext cx="859488" cy="57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Being able to express your opinion</a:t>
          </a:r>
          <a:endParaRPr lang="en-US" sz="1000" kern="1200" dirty="0"/>
        </a:p>
      </dsp:txBody>
      <dsp:txXfrm>
        <a:off x="2123131" y="425302"/>
        <a:ext cx="859488" cy="570155"/>
      </dsp:txXfrm>
    </dsp:sp>
    <dsp:sp modelId="{2B9101F4-B5D1-4AB7-BC83-753D06A88415}">
      <dsp:nvSpPr>
        <dsp:cNvPr id="0" name=""/>
        <dsp:cNvSpPr/>
      </dsp:nvSpPr>
      <dsp:spPr>
        <a:xfrm>
          <a:off x="1008162" y="519248"/>
          <a:ext cx="800055" cy="39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Speaking</a:t>
          </a:r>
          <a:endParaRPr lang="en-US" sz="1300" kern="1200" dirty="0"/>
        </a:p>
      </dsp:txBody>
      <dsp:txXfrm>
        <a:off x="1008162" y="519248"/>
        <a:ext cx="800055" cy="399849"/>
      </dsp:txXfrm>
    </dsp:sp>
    <dsp:sp modelId="{12D2183B-C8C1-4ADD-8BFA-63A0024D79DB}">
      <dsp:nvSpPr>
        <dsp:cNvPr id="0" name=""/>
        <dsp:cNvSpPr/>
      </dsp:nvSpPr>
      <dsp:spPr>
        <a:xfrm>
          <a:off x="293356" y="823763"/>
          <a:ext cx="1433646" cy="14337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1731574" y="1259710"/>
          <a:ext cx="859488" cy="57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Active Listening with understanding</a:t>
          </a:r>
          <a:endParaRPr lang="en-US" sz="1000" kern="1200" dirty="0"/>
        </a:p>
      </dsp:txBody>
      <dsp:txXfrm>
        <a:off x="1731574" y="1259710"/>
        <a:ext cx="859488" cy="570155"/>
      </dsp:txXfrm>
    </dsp:sp>
    <dsp:sp modelId="{4E0AE086-AABF-4A0E-98D0-5626D79C154F}">
      <dsp:nvSpPr>
        <dsp:cNvPr id="0" name=""/>
        <dsp:cNvSpPr/>
      </dsp:nvSpPr>
      <dsp:spPr>
        <a:xfrm>
          <a:off x="608269" y="1344863"/>
          <a:ext cx="800055" cy="39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Listening</a:t>
          </a:r>
          <a:endParaRPr lang="en-US" sz="1300" kern="1200" dirty="0"/>
        </a:p>
      </dsp:txBody>
      <dsp:txXfrm>
        <a:off x="608269" y="1344863"/>
        <a:ext cx="800055" cy="399849"/>
      </dsp:txXfrm>
    </dsp:sp>
    <dsp:sp modelId="{339FCDE6-ACB1-4FC6-B770-034DE4C59DA1}">
      <dsp:nvSpPr>
        <dsp:cNvPr id="0" name=""/>
        <dsp:cNvSpPr/>
      </dsp:nvSpPr>
      <dsp:spPr>
        <a:xfrm>
          <a:off x="691636" y="1651229"/>
          <a:ext cx="1433646" cy="1433718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123131" y="2076531"/>
          <a:ext cx="859488" cy="57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Adding new thoughts to the discussion</a:t>
          </a:r>
          <a:endParaRPr lang="en-US" sz="1000" kern="1200" dirty="0"/>
        </a:p>
      </dsp:txBody>
      <dsp:txXfrm>
        <a:off x="2123131" y="2076531"/>
        <a:ext cx="859488" cy="570155"/>
      </dsp:txXfrm>
    </dsp:sp>
    <dsp:sp modelId="{6AED50E6-1C35-4B77-9E90-501897F8F6D8}">
      <dsp:nvSpPr>
        <dsp:cNvPr id="0" name=""/>
        <dsp:cNvSpPr/>
      </dsp:nvSpPr>
      <dsp:spPr>
        <a:xfrm>
          <a:off x="1008162" y="2170014"/>
          <a:ext cx="800055" cy="39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Creativity</a:t>
          </a:r>
          <a:endParaRPr lang="en-US" sz="1300" kern="1200" dirty="0"/>
        </a:p>
      </dsp:txBody>
      <dsp:txXfrm>
        <a:off x="1008162" y="2170014"/>
        <a:ext cx="800055" cy="399849"/>
      </dsp:txXfrm>
    </dsp:sp>
    <dsp:sp modelId="{7F957DA0-1D24-4FAB-8F6B-A44B03AA03D4}">
      <dsp:nvSpPr>
        <dsp:cNvPr id="0" name=""/>
        <dsp:cNvSpPr/>
      </dsp:nvSpPr>
      <dsp:spPr>
        <a:xfrm>
          <a:off x="293356" y="2476380"/>
          <a:ext cx="1433646" cy="14337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1731574" y="2902146"/>
          <a:ext cx="859488" cy="57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Asking poignant questions</a:t>
          </a:r>
          <a:endParaRPr lang="en-US" sz="1000" kern="1200" dirty="0"/>
        </a:p>
      </dsp:txBody>
      <dsp:txXfrm>
        <a:off x="1731574" y="2902146"/>
        <a:ext cx="859488" cy="570155"/>
      </dsp:txXfrm>
    </dsp:sp>
    <dsp:sp modelId="{BA0426D8-C56B-4F55-94DA-314F88096B3A}">
      <dsp:nvSpPr>
        <dsp:cNvPr id="0" name=""/>
        <dsp:cNvSpPr/>
      </dsp:nvSpPr>
      <dsp:spPr>
        <a:xfrm>
          <a:off x="608269" y="2995629"/>
          <a:ext cx="800055" cy="39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Questions</a:t>
          </a:r>
          <a:endParaRPr lang="en-US" sz="1300" kern="1200" dirty="0"/>
        </a:p>
      </dsp:txBody>
      <dsp:txXfrm>
        <a:off x="608269" y="2995629"/>
        <a:ext cx="800055" cy="399849"/>
      </dsp:txXfrm>
    </dsp:sp>
    <dsp:sp modelId="{31263DDB-077B-4472-9982-2144F5902285}">
      <dsp:nvSpPr>
        <dsp:cNvPr id="0" name=""/>
        <dsp:cNvSpPr/>
      </dsp:nvSpPr>
      <dsp:spPr>
        <a:xfrm>
          <a:off x="793559" y="3395478"/>
          <a:ext cx="1231682" cy="123240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008162" y="3821243"/>
          <a:ext cx="800055" cy="3998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Team Building</a:t>
          </a:r>
          <a:endParaRPr lang="en-US" sz="1300" kern="1200" dirty="0"/>
        </a:p>
      </dsp:txBody>
      <dsp:txXfrm>
        <a:off x="1008162" y="3821243"/>
        <a:ext cx="800055" cy="399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429719826"/>
              </p:ext>
            </p:extLst>
          </p:nvPr>
        </p:nvGraphicFramePr>
        <p:xfrm>
          <a:off x="8916024" y="2230116"/>
          <a:ext cx="3275976" cy="462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Tzu chi English Educational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b="1" dirty="0" smtClean="0">
                <a:solidFill>
                  <a:schemeClr val="accent5"/>
                </a:solidFill>
              </a:rPr>
              <a:t>Qi Skills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7242089" y="3925186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94735" y="1276848"/>
            <a:ext cx="18491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ym typeface="Wingdings" panose="05000000000000000000" pitchFamily="2" charset="2"/>
              </a:rPr>
              <a:t>Central points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Emotional intelligence – a combination of me and we skills;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What if skills are the combination of the Qi skills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Maximize potential, not possessions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Give all children access to a world of possibilities.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8032" y="1276848"/>
            <a:ext cx="5685183" cy="4524315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8032" y="1890816"/>
            <a:ext cx="580925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Me Skills </a:t>
            </a:r>
            <a:r>
              <a:rPr lang="en-US" dirty="0" smtClean="0"/>
              <a:t>– self awareness, self control, impulse control, focus and attention (be in control of our own thoughts feelings and actions;</a:t>
            </a:r>
          </a:p>
          <a:p>
            <a:r>
              <a:rPr lang="en-US" b="1" u="sng" dirty="0" smtClean="0"/>
              <a:t>We Skills </a:t>
            </a:r>
            <a:r>
              <a:rPr lang="en-US" dirty="0" smtClean="0"/>
              <a:t>– People skills, relationship skills, communication, collaboration, teamwork, active listening, empathy</a:t>
            </a:r>
          </a:p>
          <a:p>
            <a:r>
              <a:rPr lang="en-US" b="1" u="sng" dirty="0" smtClean="0"/>
              <a:t>Why skills </a:t>
            </a:r>
            <a:r>
              <a:rPr lang="en-US" dirty="0" smtClean="0"/>
              <a:t>– Exploration; curiosity, asking questions, </a:t>
            </a:r>
          </a:p>
          <a:p>
            <a:r>
              <a:rPr lang="en-US" b="1" u="sng" dirty="0" smtClean="0"/>
              <a:t>Will Skills </a:t>
            </a:r>
            <a:r>
              <a:rPr lang="en-US" dirty="0" smtClean="0"/>
              <a:t>– Grit, perseverance, motivation, </a:t>
            </a:r>
          </a:p>
          <a:p>
            <a:r>
              <a:rPr lang="en-US" b="1" u="sng" dirty="0" smtClean="0"/>
              <a:t>Wiggle skills </a:t>
            </a:r>
            <a:r>
              <a:rPr lang="en-US" dirty="0" smtClean="0"/>
              <a:t>– Physically restless, the ability to take action ( assists thinking, creativity and innovation</a:t>
            </a:r>
          </a:p>
          <a:p>
            <a:r>
              <a:rPr lang="en-US" b="1" u="sng" dirty="0" smtClean="0"/>
              <a:t>Wobble</a:t>
            </a:r>
            <a:r>
              <a:rPr lang="en-US" dirty="0" smtClean="0"/>
              <a:t> – agility, adaptability, (face overcome and learn from failure);</a:t>
            </a:r>
          </a:p>
          <a:p>
            <a:r>
              <a:rPr lang="en-US" b="1" u="sng" dirty="0" smtClean="0"/>
              <a:t>What if </a:t>
            </a:r>
            <a:r>
              <a:rPr lang="en-US" dirty="0" smtClean="0"/>
              <a:t>– innovation, imagination, creativity, out of the box thinking, 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903" y="72158"/>
            <a:ext cx="3236937" cy="215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 </a:t>
            </a:r>
            <a:r>
              <a:rPr lang="en-US" sz="1400" dirty="0" smtClean="0"/>
              <a:t>What do you think are the most valuable skills that are going to emerge in the next 5 – 10 years?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 </a:t>
            </a:r>
            <a:r>
              <a:rPr lang="en-US" sz="1400" dirty="0" smtClean="0"/>
              <a:t>Creativity, </a:t>
            </a:r>
            <a:r>
              <a:rPr lang="en-US" sz="1400" dirty="0" err="1" smtClean="0"/>
              <a:t>Curiousity</a:t>
            </a:r>
            <a:r>
              <a:rPr lang="en-US" sz="1400" dirty="0" smtClean="0"/>
              <a:t>, Collaboration, Critical thinking, grit, leadership, adaptability,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dirty="0" smtClean="0"/>
              <a:t>Children’s learning potential is deeply dependent on social interactions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Time to improvise and gain experience, permission to gain experience, willingness to learn from failures, be mentored by wise teachers ___________________________________________________________________________________________ 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</a:t>
            </a:r>
            <a:r>
              <a:rPr lang="en-US" sz="1400" dirty="0"/>
              <a:t>How do you encourage a natural sense of wonder?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6.Intrinsic motivation – the motivation that comes from within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</a:t>
            </a:r>
            <a:r>
              <a:rPr lang="en-US" sz="1400" dirty="0" smtClean="0"/>
              <a:t>How do you put your wiggles to work?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When have you failed and what did you do about it?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837173" y="1430599"/>
            <a:ext cx="298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How do you ask a good question?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8642472" y="983337"/>
            <a:ext cx="2798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Important to be able to read other people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479725" y="1933792"/>
            <a:ext cx="180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Kindness; care &amp; empathy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923330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if – imagine the world not just how it is, but how it could be.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What is your purpose?  What is your passion?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230175">
            <a:off x="8990699" y="3242814"/>
            <a:ext cx="218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Fail early, fail often and fail forward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887042">
            <a:off x="9066526" y="2500884"/>
            <a:ext cx="272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Impulse control – executive function skills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59547" y="3927409"/>
            <a:ext cx="2616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Extrinsic – rewards and punishments (v) Intrinsic – self motivation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 rot="21334459">
            <a:off x="10382022" y="5212307"/>
            <a:ext cx="1946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Rewards Kill creativity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45708" y="4588952"/>
            <a:ext cx="952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Daily failure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5436289">
            <a:off x="6249139" y="3297726"/>
            <a:ext cx="5277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Learn about the world by physically interacting with it.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13518</TotalTime>
  <Words>429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 Qi Skills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49</cp:revision>
  <cp:lastPrinted>2017-02-28T03:55:47Z</cp:lastPrinted>
  <dcterms:created xsi:type="dcterms:W3CDTF">2016-07-23T10:44:08Z</dcterms:created>
  <dcterms:modified xsi:type="dcterms:W3CDTF">2019-09-09T04:00:41Z</dcterms:modified>
</cp:coreProperties>
</file>